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E0FF-1301-41AB-8C19-9ED9284B882F}" type="datetimeFigureOut">
              <a:rPr lang="en-US" smtClean="0"/>
              <a:t>6/10/2009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F394-87B4-4C68-8F5E-4AACF08A92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E0FF-1301-41AB-8C19-9ED9284B882F}" type="datetimeFigureOut">
              <a:rPr lang="en-US" smtClean="0"/>
              <a:t>6/10/2009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F394-87B4-4C68-8F5E-4AACF08A92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E0FF-1301-41AB-8C19-9ED9284B882F}" type="datetimeFigureOut">
              <a:rPr lang="en-US" smtClean="0"/>
              <a:t>6/10/2009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F394-87B4-4C68-8F5E-4AACF08A92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E0FF-1301-41AB-8C19-9ED9284B882F}" type="datetimeFigureOut">
              <a:rPr lang="en-US" smtClean="0"/>
              <a:t>6/10/2009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F394-87B4-4C68-8F5E-4AACF08A92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E0FF-1301-41AB-8C19-9ED9284B882F}" type="datetimeFigureOut">
              <a:rPr lang="en-US" smtClean="0"/>
              <a:t>6/10/2009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F394-87B4-4C68-8F5E-4AACF08A92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E0FF-1301-41AB-8C19-9ED9284B882F}" type="datetimeFigureOut">
              <a:rPr lang="en-US" smtClean="0"/>
              <a:t>6/10/2009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F394-87B4-4C68-8F5E-4AACF08A92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E0FF-1301-41AB-8C19-9ED9284B882F}" type="datetimeFigureOut">
              <a:rPr lang="en-US" smtClean="0"/>
              <a:t>6/10/2009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F394-87B4-4C68-8F5E-4AACF08A92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E0FF-1301-41AB-8C19-9ED9284B882F}" type="datetimeFigureOut">
              <a:rPr lang="en-US" smtClean="0"/>
              <a:t>6/10/2009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F394-87B4-4C68-8F5E-4AACF08A92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E0FF-1301-41AB-8C19-9ED9284B882F}" type="datetimeFigureOut">
              <a:rPr lang="en-US" smtClean="0"/>
              <a:t>6/10/2009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F394-87B4-4C68-8F5E-4AACF08A92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E0FF-1301-41AB-8C19-9ED9284B882F}" type="datetimeFigureOut">
              <a:rPr lang="en-US" smtClean="0"/>
              <a:t>6/10/2009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F394-87B4-4C68-8F5E-4AACF08A92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E0FF-1301-41AB-8C19-9ED9284B882F}" type="datetimeFigureOut">
              <a:rPr lang="en-US" smtClean="0"/>
              <a:t>6/10/2009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F394-87B4-4C68-8F5E-4AACF08A92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CFE0FF-1301-41AB-8C19-9ED9284B882F}" type="datetimeFigureOut">
              <a:rPr lang="en-US" smtClean="0"/>
              <a:t>6/10/2009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E1F394-87B4-4C68-8F5E-4AACF08A92A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Test </a:t>
            </a:r>
            <a:r>
              <a:rPr lang="en-US" smtClean="0"/>
              <a:t>2- PowerPoint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Test 2- PowerPoint</vt:lpstr>
    </vt:vector>
  </TitlesOfParts>
  <Company>Sheldon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 2- PowerPoint</dc:title>
  <dc:creator>Debbie Butler</dc:creator>
  <cp:lastModifiedBy>Debbie Butler</cp:lastModifiedBy>
  <cp:revision>1</cp:revision>
  <dcterms:created xsi:type="dcterms:W3CDTF">2009-06-10T16:02:20Z</dcterms:created>
  <dcterms:modified xsi:type="dcterms:W3CDTF">2009-06-10T16:02:41Z</dcterms:modified>
</cp:coreProperties>
</file>